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4" r:id="rId1"/>
  </p:sldMasterIdLst>
  <p:sldIdLst>
    <p:sldId id="257" r:id="rId2"/>
    <p:sldId id="274" r:id="rId3"/>
    <p:sldId id="276" r:id="rId4"/>
    <p:sldId id="275" r:id="rId5"/>
    <p:sldId id="270" r:id="rId6"/>
    <p:sldId id="268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77" autoAdjust="0"/>
    <p:restoredTop sz="94660"/>
  </p:normalViewPr>
  <p:slideViewPr>
    <p:cSldViewPr snapToGrid="0">
      <p:cViewPr varScale="1">
        <p:scale>
          <a:sx n="73" d="100"/>
          <a:sy n="73" d="100"/>
        </p:scale>
        <p:origin x="-624" y="-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1299E9-D97B-4D4D-956C-0AE9C5055D3A}" type="datetimeFigureOut">
              <a:rPr lang="en-US" smtClean="0">
                <a:solidFill>
                  <a:prstClr val="black"/>
                </a:solidFill>
              </a:rPr>
              <a:pPr/>
              <a:t>8/7/2013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8A531-DFF0-46E3-A2AA-AD01DC4ACF7B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40183146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1299E9-D97B-4D4D-956C-0AE9C5055D3A}" type="datetimeFigureOut">
              <a:rPr lang="en-US" smtClean="0">
                <a:solidFill>
                  <a:prstClr val="black"/>
                </a:solidFill>
              </a:rPr>
              <a:pPr/>
              <a:t>8/7/2013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8A531-DFF0-46E3-A2AA-AD01DC4ACF7B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2978529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1299E9-D97B-4D4D-956C-0AE9C5055D3A}" type="datetimeFigureOut">
              <a:rPr lang="en-US" smtClean="0">
                <a:solidFill>
                  <a:prstClr val="black"/>
                </a:solidFill>
              </a:rPr>
              <a:pPr/>
              <a:t>8/7/2013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8A531-DFF0-46E3-A2AA-AD01DC4ACF7B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xmlns="" val="2450442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1299E9-D97B-4D4D-956C-0AE9C5055D3A}" type="datetimeFigureOut">
              <a:rPr lang="en-US" smtClean="0">
                <a:solidFill>
                  <a:prstClr val="black"/>
                </a:solidFill>
              </a:rPr>
              <a:pPr/>
              <a:t>8/7/2013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8A531-DFF0-46E3-A2AA-AD01DC4ACF7B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35162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1299E9-D97B-4D4D-956C-0AE9C5055D3A}" type="datetimeFigureOut">
              <a:rPr lang="en-US" smtClean="0">
                <a:solidFill>
                  <a:prstClr val="black"/>
                </a:solidFill>
              </a:rPr>
              <a:pPr/>
              <a:t>8/7/2013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8A531-DFF0-46E3-A2AA-AD01DC4ACF7B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xmlns="" val="15378992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1299E9-D97B-4D4D-956C-0AE9C5055D3A}" type="datetimeFigureOut">
              <a:rPr lang="en-US" smtClean="0">
                <a:solidFill>
                  <a:prstClr val="black"/>
                </a:solidFill>
              </a:rPr>
              <a:pPr/>
              <a:t>8/7/2013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8A531-DFF0-46E3-A2AA-AD01DC4ACF7B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8211003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1299E9-D97B-4D4D-956C-0AE9C5055D3A}" type="datetimeFigureOut">
              <a:rPr lang="en-US" smtClean="0">
                <a:solidFill>
                  <a:prstClr val="black"/>
                </a:solidFill>
              </a:rPr>
              <a:pPr/>
              <a:t>8/7/2013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8A531-DFF0-46E3-A2AA-AD01DC4ACF7B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0993953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1299E9-D97B-4D4D-956C-0AE9C5055D3A}" type="datetimeFigureOut">
              <a:rPr lang="en-US" smtClean="0">
                <a:solidFill>
                  <a:prstClr val="black"/>
                </a:solidFill>
              </a:rPr>
              <a:pPr/>
              <a:t>8/7/2013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8A531-DFF0-46E3-A2AA-AD01DC4ACF7B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7077061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1299E9-D97B-4D4D-956C-0AE9C5055D3A}" type="datetimeFigureOut">
              <a:rPr lang="en-US" smtClean="0">
                <a:solidFill>
                  <a:prstClr val="black"/>
                </a:solidFill>
              </a:rPr>
              <a:pPr/>
              <a:t>8/7/2013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8A531-DFF0-46E3-A2AA-AD01DC4ACF7B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0740970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1299E9-D97B-4D4D-956C-0AE9C5055D3A}" type="datetimeFigureOut">
              <a:rPr lang="en-US" smtClean="0">
                <a:solidFill>
                  <a:prstClr val="black"/>
                </a:solidFill>
              </a:rPr>
              <a:pPr/>
              <a:t>8/7/2013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8A531-DFF0-46E3-A2AA-AD01DC4ACF7B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7775753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1299E9-D97B-4D4D-956C-0AE9C5055D3A}" type="datetimeFigureOut">
              <a:rPr lang="en-US" smtClean="0">
                <a:solidFill>
                  <a:prstClr val="black"/>
                </a:solidFill>
              </a:rPr>
              <a:pPr/>
              <a:t>8/7/2013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8A531-DFF0-46E3-A2AA-AD01DC4ACF7B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0021692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1299E9-D97B-4D4D-956C-0AE9C5055D3A}" type="datetimeFigureOut">
              <a:rPr lang="en-US" smtClean="0">
                <a:solidFill>
                  <a:prstClr val="black"/>
                </a:solidFill>
              </a:rPr>
              <a:pPr/>
              <a:t>8/7/2013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8A531-DFF0-46E3-A2AA-AD01DC4ACF7B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2653976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1299E9-D97B-4D4D-956C-0AE9C5055D3A}" type="datetimeFigureOut">
              <a:rPr lang="en-US" smtClean="0">
                <a:solidFill>
                  <a:prstClr val="black"/>
                </a:solidFill>
              </a:rPr>
              <a:pPr/>
              <a:t>8/7/2013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8A531-DFF0-46E3-A2AA-AD01DC4ACF7B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3544425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1299E9-D97B-4D4D-956C-0AE9C5055D3A}" type="datetimeFigureOut">
              <a:rPr lang="en-US" smtClean="0">
                <a:solidFill>
                  <a:prstClr val="black"/>
                </a:solidFill>
              </a:rPr>
              <a:pPr/>
              <a:t>8/7/2013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8A531-DFF0-46E3-A2AA-AD01DC4ACF7B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0179753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1299E9-D97B-4D4D-956C-0AE9C5055D3A}" type="datetimeFigureOut">
              <a:rPr lang="en-US" smtClean="0">
                <a:solidFill>
                  <a:prstClr val="black"/>
                </a:solidFill>
              </a:rPr>
              <a:pPr/>
              <a:t>8/7/2013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8A531-DFF0-46E3-A2AA-AD01DC4ACF7B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6864472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1299E9-D97B-4D4D-956C-0AE9C5055D3A}" type="datetimeFigureOut">
              <a:rPr lang="en-US" smtClean="0">
                <a:solidFill>
                  <a:prstClr val="black"/>
                </a:solidFill>
              </a:rPr>
              <a:pPr/>
              <a:t>8/7/2013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8A531-DFF0-46E3-A2AA-AD01DC4ACF7B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6868544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1299E9-D97B-4D4D-956C-0AE9C5055D3A}" type="datetimeFigureOut">
              <a:rPr lang="en-US" smtClean="0">
                <a:solidFill>
                  <a:prstClr val="black"/>
                </a:solidFill>
              </a:rPr>
              <a:pPr/>
              <a:t>8/7/2013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8618A531-DFF0-46E3-A2AA-AD01DC4ACF7B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7185022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  <p:sldLayoutId id="2147483816" r:id="rId12"/>
    <p:sldLayoutId id="2147483817" r:id="rId13"/>
    <p:sldLayoutId id="2147483818" r:id="rId14"/>
    <p:sldLayoutId id="2147483819" r:id="rId15"/>
    <p:sldLayoutId id="2147483820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Structure Investigation of Fam20C, A Golgi Casein Kinase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770418"/>
          </a:xfrm>
        </p:spPr>
        <p:txBody>
          <a:bodyPr>
            <a:noAutofit/>
          </a:bodyPr>
          <a:lstStyle/>
          <a:p>
            <a:r>
              <a:rPr lang="en-US" sz="1600" dirty="0" smtClean="0"/>
              <a:t>Sharon Grubner</a:t>
            </a:r>
          </a:p>
          <a:p>
            <a:endParaRPr lang="en-US" sz="1600" dirty="0" smtClean="0"/>
          </a:p>
          <a:p>
            <a:r>
              <a:rPr lang="en-US" sz="1600" dirty="0" smtClean="0"/>
              <a:t>National Taiwan University</a:t>
            </a:r>
          </a:p>
          <a:p>
            <a:r>
              <a:rPr lang="en-US" sz="1600" dirty="0" smtClean="0"/>
              <a:t> Seventh Weekly report – August 7</a:t>
            </a:r>
            <a:r>
              <a:rPr lang="en-US" sz="1600" baseline="30000" dirty="0" smtClean="0"/>
              <a:t>th</a:t>
            </a:r>
            <a:r>
              <a:rPr lang="en-US" sz="1600" dirty="0" smtClean="0"/>
              <a:t>, 2013</a:t>
            </a:r>
          </a:p>
        </p:txBody>
      </p:sp>
    </p:spTree>
    <p:extLst>
      <p:ext uri="{BB962C8B-B14F-4D97-AF65-F5344CB8AC3E}">
        <p14:creationId xmlns:p14="http://schemas.microsoft.com/office/powerpoint/2010/main" xmlns="" val="1306828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Progress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688123"/>
            <a:ext cx="9354940" cy="4353239"/>
          </a:xfrm>
        </p:spPr>
        <p:txBody>
          <a:bodyPr>
            <a:normAutofit fontScale="92500"/>
          </a:bodyPr>
          <a:lstStyle/>
          <a:p>
            <a:r>
              <a:rPr lang="en-US" dirty="0" err="1"/>
              <a:t>FTProd</a:t>
            </a:r>
            <a:endParaRPr lang="en-US" dirty="0"/>
          </a:p>
          <a:p>
            <a:pPr lvl="1"/>
            <a:r>
              <a:rPr lang="en-US" dirty="0" smtClean="0"/>
              <a:t>Uploaded </a:t>
            </a:r>
            <a:r>
              <a:rPr lang="en-US" dirty="0"/>
              <a:t>all output </a:t>
            </a:r>
            <a:r>
              <a:rPr lang="en-US" dirty="0" err="1"/>
              <a:t>pdb</a:t>
            </a:r>
            <a:r>
              <a:rPr lang="en-US" dirty="0"/>
              <a:t> files from </a:t>
            </a:r>
            <a:r>
              <a:rPr lang="en-US" dirty="0" err="1"/>
              <a:t>FTMap</a:t>
            </a:r>
            <a:r>
              <a:rPr lang="en-US" dirty="0"/>
              <a:t> together to VMD, </a:t>
            </a:r>
            <a:r>
              <a:rPr lang="en-US" dirty="0" smtClean="0"/>
              <a:t>aligned </a:t>
            </a:r>
            <a:r>
              <a:rPr lang="en-US" dirty="0"/>
              <a:t>and </a:t>
            </a:r>
            <a:r>
              <a:rPr lang="en-US" dirty="0" smtClean="0"/>
              <a:t>analyzed </a:t>
            </a:r>
            <a:r>
              <a:rPr lang="en-US" dirty="0"/>
              <a:t>them using the plugin </a:t>
            </a:r>
            <a:r>
              <a:rPr lang="en-US" dirty="0" err="1"/>
              <a:t>FTProd</a:t>
            </a:r>
            <a:r>
              <a:rPr lang="en-US" dirty="0"/>
              <a:t> in order to find ‘</a:t>
            </a:r>
            <a:r>
              <a:rPr lang="en-US" dirty="0" smtClean="0"/>
              <a:t>consensus’ sites </a:t>
            </a:r>
            <a:r>
              <a:rPr lang="en-US" dirty="0"/>
              <a:t>on Fam20C surface</a:t>
            </a:r>
          </a:p>
          <a:p>
            <a:endParaRPr lang="en-US" sz="900" dirty="0" smtClean="0"/>
          </a:p>
          <a:p>
            <a:r>
              <a:rPr lang="en-US" dirty="0" smtClean="0"/>
              <a:t>Read </a:t>
            </a:r>
            <a:r>
              <a:rPr lang="en-US" dirty="0"/>
              <a:t>papers </a:t>
            </a:r>
            <a:r>
              <a:rPr lang="en-US" dirty="0" smtClean="0"/>
              <a:t>about electrostatics in context of drug discovery</a:t>
            </a:r>
          </a:p>
          <a:p>
            <a:endParaRPr lang="en-US" sz="900" dirty="0" smtClean="0"/>
          </a:p>
          <a:p>
            <a:r>
              <a:rPr lang="en-US" dirty="0" err="1" smtClean="0"/>
              <a:t>VolMap</a:t>
            </a:r>
            <a:endParaRPr lang="en-US" dirty="0" smtClean="0"/>
          </a:p>
          <a:p>
            <a:pPr lvl="1"/>
            <a:r>
              <a:rPr lang="en-US" dirty="0" smtClean="0"/>
              <a:t>Using VMD plug-in </a:t>
            </a:r>
            <a:r>
              <a:rPr lang="en-US" dirty="0" err="1" smtClean="0"/>
              <a:t>VolMap</a:t>
            </a:r>
            <a:r>
              <a:rPr lang="en-US" dirty="0" smtClean="0"/>
              <a:t>, found that there is water present in the ADP binding pocket ~65% of the simulation time.</a:t>
            </a:r>
            <a:endParaRPr lang="en-US" dirty="0"/>
          </a:p>
          <a:p>
            <a:endParaRPr lang="en-US" sz="900" dirty="0" smtClean="0"/>
          </a:p>
          <a:p>
            <a:r>
              <a:rPr lang="en-US" dirty="0" smtClean="0"/>
              <a:t>Continued </a:t>
            </a:r>
            <a:r>
              <a:rPr lang="en-US" dirty="0"/>
              <a:t>qualitative </a:t>
            </a:r>
            <a:r>
              <a:rPr lang="en-US" dirty="0" smtClean="0"/>
              <a:t>analysis</a:t>
            </a:r>
            <a:br>
              <a:rPr lang="en-US" dirty="0" smtClean="0"/>
            </a:br>
            <a:endParaRPr lang="en-US" dirty="0" smtClean="0"/>
          </a:p>
          <a:p>
            <a:endParaRPr lang="en-US" sz="900" dirty="0" smtClean="0"/>
          </a:p>
          <a:p>
            <a:r>
              <a:rPr lang="en-US" dirty="0" smtClean="0"/>
              <a:t>My </a:t>
            </a:r>
            <a:r>
              <a:rPr lang="en-US" dirty="0"/>
              <a:t>progress is being updated on a daily basis and shared with my mentors on </a:t>
            </a:r>
            <a:r>
              <a:rPr lang="en-US" dirty="0" err="1"/>
              <a:t>Evernote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806184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534582" y="2216026"/>
            <a:ext cx="4633200" cy="239461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533991" y="-79214"/>
            <a:ext cx="4540053" cy="234646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556028" y="4518961"/>
            <a:ext cx="4635972" cy="239604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0" y="0"/>
            <a:ext cx="3232597" cy="311504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41882" y="3783137"/>
            <a:ext cx="3178560" cy="307486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593997" y="2512597"/>
            <a:ext cx="3543300" cy="2066925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3174274" y="1835515"/>
            <a:ext cx="4265979" cy="1119031"/>
          </a:xfrm>
        </p:spPr>
        <p:txBody>
          <a:bodyPr/>
          <a:lstStyle/>
          <a:p>
            <a:pPr algn="ctr"/>
            <a:r>
              <a:rPr lang="en-US" dirty="0" err="1" smtClean="0"/>
              <a:t>FTProd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1604025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Goals for Next Week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894115"/>
            <a:ext cx="9407192" cy="4147248"/>
          </a:xfrm>
        </p:spPr>
        <p:txBody>
          <a:bodyPr>
            <a:normAutofit/>
          </a:bodyPr>
          <a:lstStyle/>
          <a:p>
            <a:r>
              <a:rPr lang="en-US" dirty="0" err="1"/>
              <a:t>FTProd</a:t>
            </a:r>
            <a:endParaRPr lang="en-US" dirty="0"/>
          </a:p>
          <a:p>
            <a:pPr lvl="1"/>
            <a:r>
              <a:rPr lang="en-US" dirty="0" smtClean="0"/>
              <a:t>Confirm my ‘consensus’ sites analysis with my mentors and repeat some aspects of the analysis if necessary</a:t>
            </a:r>
          </a:p>
          <a:p>
            <a:endParaRPr lang="en-US" sz="800" dirty="0" smtClean="0"/>
          </a:p>
          <a:p>
            <a:r>
              <a:rPr lang="en-US" dirty="0" err="1" smtClean="0"/>
              <a:t>VolMap</a:t>
            </a:r>
            <a:endParaRPr lang="en-US" dirty="0" smtClean="0"/>
          </a:p>
          <a:p>
            <a:pPr lvl="1"/>
            <a:r>
              <a:rPr lang="en-US" dirty="0" smtClean="0"/>
              <a:t>Confirm my water occupancy results with my mentors and continue analysis</a:t>
            </a:r>
          </a:p>
          <a:p>
            <a:endParaRPr lang="en-US" sz="800" dirty="0" smtClean="0"/>
          </a:p>
          <a:p>
            <a:r>
              <a:rPr lang="en-US" dirty="0" smtClean="0"/>
              <a:t>Learn </a:t>
            </a:r>
            <a:r>
              <a:rPr lang="en-US" dirty="0" smtClean="0"/>
              <a:t>about enthalpy-entropy compensation and use that information to analyze the movement of Fam20C ‘hinge’ residues</a:t>
            </a:r>
          </a:p>
          <a:p>
            <a:endParaRPr lang="en-US" sz="800" dirty="0" smtClean="0"/>
          </a:p>
          <a:p>
            <a:r>
              <a:rPr lang="en-US" dirty="0" smtClean="0"/>
              <a:t>Continue </a:t>
            </a:r>
            <a:r>
              <a:rPr lang="en-US" dirty="0" smtClean="0"/>
              <a:t>qualitative analysis</a:t>
            </a:r>
          </a:p>
        </p:txBody>
      </p:sp>
    </p:spTree>
    <p:extLst>
      <p:ext uri="{BB962C8B-B14F-4D97-AF65-F5344CB8AC3E}">
        <p14:creationId xmlns:p14="http://schemas.microsoft.com/office/powerpoint/2010/main" xmlns="" val="127367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938693" y="-33981"/>
            <a:ext cx="9363819" cy="699360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96668" cy="1320800"/>
          </a:xfrm>
        </p:spPr>
        <p:txBody>
          <a:bodyPr/>
          <a:lstStyle/>
          <a:p>
            <a:r>
              <a:rPr lang="en-US" dirty="0" smtClean="0"/>
              <a:t>Culture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98738" y="3115265"/>
            <a:ext cx="5147256" cy="384435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168964" y="-31556"/>
            <a:ext cx="3745606" cy="501503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 cstate="print"/>
          <a:srcRect t="27363"/>
          <a:stretch/>
        </p:blipFill>
        <p:spPr>
          <a:xfrm>
            <a:off x="1758984" y="-21232"/>
            <a:ext cx="3302415" cy="321175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919167" y="2475964"/>
            <a:ext cx="3272833" cy="438203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166714" y="2335167"/>
            <a:ext cx="3453889" cy="462445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9" name="TextBox 8"/>
          <p:cNvSpPr txBox="1"/>
          <p:nvPr/>
        </p:nvSpPr>
        <p:spPr>
          <a:xfrm>
            <a:off x="0" y="2543579"/>
            <a:ext cx="18886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Shilin</a:t>
            </a:r>
            <a:r>
              <a:rPr lang="en-US" dirty="0" smtClean="0"/>
              <a:t> night market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17612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Acknowledgments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UCSD (University of California San Diego)</a:t>
            </a:r>
          </a:p>
          <a:p>
            <a:pPr lvl="1"/>
            <a:r>
              <a:rPr lang="en-US" dirty="0"/>
              <a:t>Dr. Gabriele </a:t>
            </a:r>
            <a:r>
              <a:rPr lang="en-US" dirty="0" err="1"/>
              <a:t>Wienhausen</a:t>
            </a:r>
            <a:endParaRPr lang="en-US" dirty="0"/>
          </a:p>
          <a:p>
            <a:pPr lvl="1"/>
            <a:r>
              <a:rPr lang="en-US" dirty="0"/>
              <a:t>Dr. Peter </a:t>
            </a:r>
            <a:r>
              <a:rPr lang="en-US" dirty="0" err="1"/>
              <a:t>Arzberger</a:t>
            </a:r>
            <a:endParaRPr lang="en-US" dirty="0"/>
          </a:p>
          <a:p>
            <a:pPr lvl="1"/>
            <a:r>
              <a:rPr lang="en-US" dirty="0" smtClean="0"/>
              <a:t>Dr. </a:t>
            </a:r>
            <a:r>
              <a:rPr lang="en-US" dirty="0" err="1" smtClean="0"/>
              <a:t>Rommie</a:t>
            </a:r>
            <a:r>
              <a:rPr lang="en-US" dirty="0" smtClean="0"/>
              <a:t> </a:t>
            </a:r>
            <a:r>
              <a:rPr lang="en-US" dirty="0" err="1" smtClean="0"/>
              <a:t>Amaro</a:t>
            </a:r>
            <a:endParaRPr lang="en-US" dirty="0" smtClean="0"/>
          </a:p>
          <a:p>
            <a:pPr lvl="1"/>
            <a:r>
              <a:rPr lang="en-US" dirty="0" smtClean="0"/>
              <a:t>Teri </a:t>
            </a:r>
            <a:r>
              <a:rPr lang="en-US" dirty="0" err="1" smtClean="0"/>
              <a:t>Simas</a:t>
            </a:r>
            <a:endParaRPr lang="en-US" dirty="0" smtClean="0"/>
          </a:p>
          <a:p>
            <a:endParaRPr lang="en-US" sz="800" dirty="0" smtClean="0"/>
          </a:p>
          <a:p>
            <a:r>
              <a:rPr lang="en-US" dirty="0" smtClean="0"/>
              <a:t>NTU </a:t>
            </a:r>
            <a:r>
              <a:rPr lang="en-US" dirty="0" smtClean="0"/>
              <a:t>(National Taiwan University)</a:t>
            </a:r>
          </a:p>
          <a:p>
            <a:pPr lvl="1"/>
            <a:r>
              <a:rPr lang="en-US" dirty="0"/>
              <a:t>Dr. Jung-</a:t>
            </a:r>
            <a:r>
              <a:rPr lang="en-US" dirty="0" err="1"/>
              <a:t>Hsin</a:t>
            </a:r>
            <a:r>
              <a:rPr lang="en-US" dirty="0"/>
              <a:t> </a:t>
            </a:r>
            <a:r>
              <a:rPr lang="en-US" dirty="0" smtClean="0"/>
              <a:t>Lin</a:t>
            </a:r>
            <a:r>
              <a:rPr lang="en-US" dirty="0"/>
              <a:t/>
            </a:r>
            <a:br>
              <a:rPr lang="en-US" dirty="0"/>
            </a:br>
            <a:endParaRPr lang="en-US" dirty="0" smtClean="0"/>
          </a:p>
          <a:p>
            <a:r>
              <a:rPr lang="en-US" dirty="0" smtClean="0"/>
              <a:t>Julia </a:t>
            </a:r>
            <a:r>
              <a:rPr lang="en-US" dirty="0" smtClean="0"/>
              <a:t>Brown Research Scholarship</a:t>
            </a:r>
          </a:p>
        </p:txBody>
      </p:sp>
    </p:spTree>
    <p:extLst>
      <p:ext uri="{BB962C8B-B14F-4D97-AF65-F5344CB8AC3E}">
        <p14:creationId xmlns:p14="http://schemas.microsoft.com/office/powerpoint/2010/main" xmlns="" val="4052356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Facet">
      <a:majorFont>
        <a:latin typeface="Trebuchet MS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Facet" id="{C0C680CD-088A-49FC-A102-D699147F32B2}" vid="{8C59B386-999D-4CB6-B907-9F3997C027C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2276</TotalTime>
  <Words>187</Words>
  <Application>Microsoft Office PowerPoint</Application>
  <PresentationFormat>Custom</PresentationFormat>
  <Paragraphs>40</Paragraphs>
  <Slides>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7" baseType="lpstr">
      <vt:lpstr>Facet</vt:lpstr>
      <vt:lpstr>Structure Investigation of Fam20C, A Golgi Casein Kinase</vt:lpstr>
      <vt:lpstr>Progress</vt:lpstr>
      <vt:lpstr>FTProd</vt:lpstr>
      <vt:lpstr>Goals for Next Week</vt:lpstr>
      <vt:lpstr>Culture</vt:lpstr>
      <vt:lpstr>Acknowledgments 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Sharon Grubner</dc:creator>
  <cp:lastModifiedBy>Teri Simas</cp:lastModifiedBy>
  <cp:revision>78</cp:revision>
  <dcterms:created xsi:type="dcterms:W3CDTF">2013-07-02T16:00:18Z</dcterms:created>
  <dcterms:modified xsi:type="dcterms:W3CDTF">2013-08-07T16:57:42Z</dcterms:modified>
</cp:coreProperties>
</file>